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2" autoAdjust="0"/>
    <p:restoredTop sz="96395" autoAdjust="0"/>
  </p:normalViewPr>
  <p:slideViewPr>
    <p:cSldViewPr showGuides="1">
      <p:cViewPr varScale="1">
        <p:scale>
          <a:sx n="114" d="100"/>
          <a:sy n="114" d="100"/>
        </p:scale>
        <p:origin x="200" y="105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19.10.23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2053189"/>
            <a:ext cx="11083636" cy="724555"/>
          </a:xfrm>
        </p:spPr>
        <p:txBody>
          <a:bodyPr>
            <a:normAutofit/>
          </a:bodyPr>
          <a:lstStyle/>
          <a:p>
            <a:r>
              <a:rPr lang="bg-BG" dirty="0"/>
              <a:t>Утвърдени практики при създаване на презентации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622499"/>
          </a:xfrm>
        </p:spPr>
        <p:txBody>
          <a:bodyPr>
            <a:normAutofit fontScale="90000"/>
          </a:bodyPr>
          <a:lstStyle/>
          <a:p>
            <a:r>
              <a:rPr lang="ru-RU" dirty="0"/>
              <a:t>Създаване на презентация и форматиране на графични обекти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815966"/>
            <a:ext cx="3058065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Първи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Заглавие</a:t>
            </a:r>
            <a:r>
              <a:rPr lang="bg-BG" dirty="0"/>
              <a:t> на презентацията</a:t>
            </a:r>
          </a:p>
          <a:p>
            <a:pPr lvl="1"/>
            <a:r>
              <a:rPr lang="bg-BG" b="1" dirty="0"/>
              <a:t>Кратко</a:t>
            </a:r>
            <a:r>
              <a:rPr lang="bg-BG" dirty="0"/>
              <a:t> и </a:t>
            </a:r>
            <a:r>
              <a:rPr lang="bg-BG" b="1" dirty="0"/>
              <a:t>ясно</a:t>
            </a:r>
            <a:r>
              <a:rPr lang="bg-BG" dirty="0"/>
              <a:t> без използване на съкращения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Втори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Съдържание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Информация</a:t>
            </a:r>
            <a:r>
              <a:rPr lang="bg-BG" dirty="0"/>
              <a:t> по темата</a:t>
            </a:r>
          </a:p>
          <a:p>
            <a:pPr lvl="1"/>
            <a:r>
              <a:rPr lang="bg-BG" dirty="0"/>
              <a:t>Използват се </a:t>
            </a:r>
            <a:r>
              <a:rPr lang="bg-BG" b="1" dirty="0"/>
              <a:t>графични обекти</a:t>
            </a:r>
            <a:r>
              <a:rPr lang="bg-BG" dirty="0"/>
              <a:t>, за да пояснят текста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Последен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Обобщение</a:t>
            </a:r>
            <a:r>
              <a:rPr lang="bg-BG" dirty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презентация в </a:t>
            </a:r>
            <a:r>
              <a:rPr lang="en-US" dirty="0"/>
              <a:t>PowerPoint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-1732" y="1097709"/>
            <a:ext cx="12193731" cy="579629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Дизайн</a:t>
            </a:r>
            <a:r>
              <a:rPr lang="bg-BG" dirty="0"/>
              <a:t> – </a:t>
            </a:r>
            <a:r>
              <a:rPr lang="bg-BG" b="1" dirty="0"/>
              <a:t>съчетанието</a:t>
            </a:r>
            <a:r>
              <a:rPr lang="bg-BG" dirty="0"/>
              <a:t> и </a:t>
            </a:r>
            <a:r>
              <a:rPr lang="bg-BG" b="1" dirty="0"/>
              <a:t>оформянето</a:t>
            </a:r>
            <a:r>
              <a:rPr lang="bg-BG" dirty="0"/>
              <a:t> на елементи в слайдовете на презентация</a:t>
            </a:r>
          </a:p>
          <a:p>
            <a:pPr lvl="1"/>
            <a:r>
              <a:rPr lang="bg-BG" dirty="0"/>
              <a:t>Определя се от </a:t>
            </a:r>
            <a:r>
              <a:rPr lang="bg-BG" b="1" dirty="0"/>
              <a:t>темата</a:t>
            </a:r>
            <a:r>
              <a:rPr lang="bg-BG" dirty="0"/>
              <a:t> и </a:t>
            </a:r>
            <a:r>
              <a:rPr lang="bg-BG" b="1" dirty="0"/>
              <a:t>целта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Задава се 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Themes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bg-BG" b="1" dirty="0"/>
              <a:t>менюто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6210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/>
              <a:t>Структура на оформление на елементи </a:t>
            </a:r>
            <a:r>
              <a:rPr lang="en-US" b="1" dirty="0"/>
              <a:t>(Layout) </a:t>
            </a:r>
            <a:r>
              <a:rPr lang="bg-BG" dirty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Изборът зависи от съдържанието на слайда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bg-BG" dirty="0"/>
              <a:t>Задава се от </a:t>
            </a:r>
            <a:r>
              <a:rPr lang="en-US" b="1" dirty="0">
                <a:solidFill>
                  <a:schemeClr val="bg1"/>
                </a:solidFill>
              </a:rPr>
              <a:t>Layout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Слайд се добавя с </a:t>
            </a:r>
            <a:r>
              <a:rPr lang="bg-BG" b="1" dirty="0"/>
              <a:t>бутона </a:t>
            </a:r>
            <a:r>
              <a:rPr lang="en-US" b="1" dirty="0">
                <a:solidFill>
                  <a:schemeClr val="bg1"/>
                </a:solidFill>
              </a:rPr>
              <a:t>New Slide </a:t>
            </a:r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0" y="1098201"/>
            <a:ext cx="12192000" cy="5795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Запазване на документ в </a:t>
            </a:r>
            <a:r>
              <a:rPr lang="en-US" dirty="0"/>
              <a:t>PowerPoint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011000" y="288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могат да се вмъкнат от:</a:t>
            </a:r>
          </a:p>
          <a:p>
            <a:pPr lvl="1"/>
            <a:r>
              <a:rPr lang="bg-BG" dirty="0"/>
              <a:t>Файловата система на компютъра</a:t>
            </a:r>
          </a:p>
          <a:p>
            <a:pPr lvl="1"/>
            <a:r>
              <a:rPr lang="bg-BG" dirty="0"/>
              <a:t>Интернет</a:t>
            </a:r>
          </a:p>
          <a:p>
            <a:r>
              <a:rPr lang="bg-BG" dirty="0"/>
              <a:t>Вмъкват се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0" y="1067617"/>
            <a:ext cx="12192000" cy="579952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056000" y="2484000"/>
            <a:ext cx="513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създаване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Структура</a:t>
            </a:r>
            <a:r>
              <a:rPr lang="bg-BG" dirty="0"/>
              <a:t>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Създаване</a:t>
            </a:r>
            <a:r>
              <a:rPr lang="bg-BG" dirty="0"/>
              <a:t> на компютърна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Вмъкване</a:t>
            </a:r>
            <a:r>
              <a:rPr lang="bg-BG" dirty="0"/>
              <a:t> и </a:t>
            </a:r>
            <a:r>
              <a:rPr lang="bg-BG" b="1" dirty="0"/>
              <a:t>форматиране</a:t>
            </a:r>
            <a:r>
              <a:rPr lang="bg-BG" dirty="0"/>
              <a:t> на </a:t>
            </a:r>
            <a:r>
              <a:rPr lang="bg-BG" b="1" dirty="0"/>
              <a:t>графични обекти </a:t>
            </a:r>
            <a:r>
              <a:rPr lang="bg-BG" dirty="0"/>
              <a:t>и </a:t>
            </a:r>
            <a:r>
              <a:rPr lang="bg-BG" b="1" dirty="0"/>
              <a:t>изображения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49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0" y="1064574"/>
            <a:ext cx="12192000" cy="579285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455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55"/>
            <a:ext cx="12192000" cy="685800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191000" y="2619000"/>
            <a:ext cx="3645000" cy="1260000"/>
          </a:xfrm>
          <a:prstGeom prst="wedgeRoundRectCallout">
            <a:avLst>
              <a:gd name="adj1" fmla="val 81796"/>
              <a:gd name="adj2" fmla="val 103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0" y="1061856"/>
            <a:ext cx="12192000" cy="58771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371000" y="2484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984" y="1056149"/>
            <a:ext cx="12191016" cy="58469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6000" y="1134000"/>
            <a:ext cx="6570000" cy="1440000"/>
          </a:xfrm>
          <a:prstGeom prst="wedgeRoundRectCallout">
            <a:avLst>
              <a:gd name="adj1" fmla="val 33446"/>
              <a:gd name="adj2" fmla="val 827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щракване върху снимка, тя се огражда с </a:t>
            </a:r>
            <a:r>
              <a:rPr lang="bg-BG" b="1" dirty="0"/>
              <a:t>рамка с водачи </a:t>
            </a:r>
            <a:r>
              <a:rPr lang="bg-BG" dirty="0"/>
              <a:t>в ъглитие и средите</a:t>
            </a:r>
          </a:p>
          <a:p>
            <a:r>
              <a:rPr lang="bg-BG" dirty="0"/>
              <a:t>Чрез влачене на мишката тези водачи </a:t>
            </a:r>
            <a:r>
              <a:rPr lang="bg-BG" b="1" dirty="0"/>
              <a:t>променят размера </a:t>
            </a:r>
            <a:r>
              <a:rPr lang="bg-BG" dirty="0"/>
              <a:t>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Оразмеряване на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3114545"/>
            <a:ext cx="5670000" cy="3638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в </a:t>
            </a:r>
            <a:r>
              <a:rPr lang="en-US" b="1" dirty="0"/>
              <a:t>PowerPoint</a:t>
            </a:r>
            <a:r>
              <a:rPr lang="en-US" dirty="0"/>
              <a:t> </a:t>
            </a:r>
            <a:r>
              <a:rPr lang="bg-BG" dirty="0"/>
              <a:t>се форматират 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Снимката за форматиране </a:t>
            </a:r>
            <a:r>
              <a:rPr lang="bg-BG" b="1" dirty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dirty="0"/>
              <a:t>Задавате 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b="1" dirty="0"/>
              <a:t>Промените цвета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b="1" dirty="0"/>
              <a:t>Добавяте</a:t>
            </a:r>
            <a:r>
              <a:rPr lang="en-US" b="1" dirty="0"/>
              <a:t> </a:t>
            </a:r>
            <a:r>
              <a:rPr lang="bg-BG" b="1" dirty="0"/>
              <a:t>ефекти</a:t>
            </a:r>
          </a:p>
          <a:p>
            <a:pPr lvl="1"/>
            <a:r>
              <a:rPr lang="bg-BG" b="1" dirty="0"/>
              <a:t>Компресирате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Форматирате рамката </a:t>
            </a:r>
            <a:r>
              <a:rPr lang="bg-BG" dirty="0"/>
              <a:t>на изображението (цвят, дебелина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dirty="0"/>
              <a:t>Избирате</a:t>
            </a:r>
            <a:r>
              <a:rPr lang="bg-BG" b="1" dirty="0"/>
              <a:t> различни ефекти</a:t>
            </a:r>
          </a:p>
          <a:p>
            <a:pPr lvl="1"/>
            <a:r>
              <a:rPr lang="bg-BG" dirty="0"/>
              <a:t>Избирате </a:t>
            </a:r>
            <a:r>
              <a:rPr lang="bg-BG" b="1" dirty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Променяте размера </a:t>
            </a:r>
            <a:r>
              <a:rPr lang="bg-BG" dirty="0"/>
              <a:t>на изображението</a:t>
            </a:r>
            <a:r>
              <a:rPr lang="en-US" dirty="0"/>
              <a:t> (</a:t>
            </a:r>
            <a:r>
              <a:rPr lang="bg-BG" dirty="0"/>
              <a:t>височина и широчина)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на </a:t>
            </a:r>
            <a:r>
              <a:rPr lang="bg-BG" b="1" dirty="0"/>
              <a:t>преден</a:t>
            </a:r>
            <a:r>
              <a:rPr lang="bg-BG" dirty="0"/>
              <a:t>/</a:t>
            </a:r>
            <a:r>
              <a:rPr lang="bg-BG" b="1" dirty="0"/>
              <a:t>заден план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Групирате </a:t>
            </a:r>
            <a:r>
              <a:rPr lang="bg-BG" dirty="0"/>
              <a:t>маркираните</a:t>
            </a:r>
            <a:r>
              <a:rPr lang="bg-BG" b="1" dirty="0"/>
              <a:t> </a:t>
            </a:r>
            <a:r>
              <a:rPr lang="bg-BG" dirty="0"/>
              <a:t>изображения</a:t>
            </a:r>
          </a:p>
          <a:p>
            <a:pPr lvl="1"/>
            <a:r>
              <a:rPr lang="bg-BG" b="1" dirty="0"/>
              <a:t>Завъртате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 обекти се вмъкват от </a:t>
            </a:r>
            <a:r>
              <a:rPr lang="bg-BG" b="1" dirty="0"/>
              <a:t>падащото меню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r>
              <a:rPr lang="bg-BG" b="1" dirty="0"/>
              <a:t> </a:t>
            </a:r>
            <a:r>
              <a:rPr lang="bg-BG" dirty="0"/>
              <a:t>на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 </a:t>
            </a:r>
            <a:endParaRPr lang="en-US" b="1" dirty="0"/>
          </a:p>
          <a:p>
            <a:r>
              <a:rPr lang="bg-BG" dirty="0"/>
              <a:t>След като изберете форма, показалецът става кръстче</a:t>
            </a:r>
          </a:p>
          <a:p>
            <a:r>
              <a:rPr lang="bg-BG" dirty="0"/>
              <a:t>При щракване и изтегляне с мишката се изчертава формата</a:t>
            </a:r>
            <a:endParaRPr lang="en-US" dirty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06" y="3939764"/>
            <a:ext cx="7584388" cy="279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Форматирането</a:t>
            </a:r>
            <a:r>
              <a:rPr lang="bg-BG" dirty="0"/>
              <a:t> на графични обекти се извършва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Изберете образец</a:t>
            </a:r>
          </a:p>
          <a:p>
            <a:pPr lvl="1"/>
            <a:r>
              <a:rPr lang="bg-BG" b="1" dirty="0"/>
              <a:t>Зададете запълване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Зададете контур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Изберете ефекти</a:t>
            </a:r>
            <a:r>
              <a:rPr lang="bg-BG" dirty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оформяне</a:t>
            </a:r>
            <a:r>
              <a:rPr lang="bg-BG" sz="2800" dirty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на</a:t>
            </a:r>
            <a:r>
              <a:rPr lang="bg-BG" sz="2800" b="1" dirty="0">
                <a:solidFill>
                  <a:schemeClr val="bg2"/>
                </a:solidFill>
              </a:rPr>
              <a:t> изображения </a:t>
            </a:r>
            <a:r>
              <a:rPr lang="bg-BG" sz="2800" dirty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>
                <a:solidFill>
                  <a:schemeClr val="bg2"/>
                </a:solidFill>
              </a:rPr>
              <a:t> на </a:t>
            </a:r>
            <a:r>
              <a:rPr lang="bg-BG" sz="3000" b="1" dirty="0">
                <a:solidFill>
                  <a:schemeClr val="bg2"/>
                </a:solidFill>
              </a:rPr>
              <a:t>графични</a:t>
            </a:r>
            <a:r>
              <a:rPr lang="bg-BG" sz="3000" dirty="0">
                <a:solidFill>
                  <a:schemeClr val="bg2"/>
                </a:solidFill>
              </a:rPr>
              <a:t> </a:t>
            </a:r>
            <a:r>
              <a:rPr lang="bg-BG" sz="3000" b="1" dirty="0">
                <a:solidFill>
                  <a:schemeClr val="bg2"/>
                </a:solidFill>
              </a:rPr>
              <a:t>обекти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131" y="1224000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/>
            </a:pPr>
            <a:r>
              <a:rPr lang="bg-BG" sz="3600" b="1" dirty="0"/>
              <a:t>Използва се подходящ дизайн, който включва съчетание на цветове, съответстващ фон, шрифтове...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3B55F-9819-1FC4-646C-BA028038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00" y="2697730"/>
            <a:ext cx="1023037" cy="10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3B7C4-C634-B63F-B5B4-683C2A28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bg-BG" sz="3600" b="1" dirty="0"/>
              <a:t>Цветът на текста трябва да е контрастен спрямо </a:t>
            </a:r>
            <a:br>
              <a:rPr lang="en-US" sz="3600" b="1" dirty="0"/>
            </a:br>
            <a:r>
              <a:rPr lang="bg-BG" sz="3600" b="1" dirty="0"/>
              <a:t>цвета на фона</a:t>
            </a:r>
          </a:p>
          <a:p>
            <a:endParaRPr lang="bg-BG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4AEC3-12DB-488E-E3AB-9EB887CA2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AC180-EC6E-471F-E6BE-0B3759026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693967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bg-BG" sz="3600" b="1" dirty="0"/>
              <a:t>Не използвайте ярки цветове за фон на слайд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4" y="3564001"/>
            <a:ext cx="4527666" cy="25468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34" y="3564001"/>
            <a:ext cx="4527666" cy="254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42B4-FA7D-D0A0-A3B2-2AE956A84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394000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A2514-EAB5-82B4-FD70-7C0543934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401942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bg-BG" sz="3600" b="1" dirty="0"/>
              <a:t>Текстът трябва да е кратък и ясен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17" y="3528957"/>
            <a:ext cx="4585183" cy="258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28957"/>
            <a:ext cx="4585184" cy="2581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07A8E-6F38-6758-4574-D39433B6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423551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F80CF-B60A-F7B5-6187-A8FA26B66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963" y="2337730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Всяка презентация трябва да има:</a:t>
            </a:r>
          </a:p>
          <a:p>
            <a:pPr lvl="1"/>
            <a:r>
              <a:rPr lang="bg-BG" b="1" dirty="0"/>
              <a:t>Ясна цел </a:t>
            </a:r>
            <a:r>
              <a:rPr lang="bg-BG" dirty="0"/>
              <a:t>преди своето създаване</a:t>
            </a:r>
          </a:p>
          <a:p>
            <a:pPr lvl="1"/>
            <a:r>
              <a:rPr lang="bg-BG" b="1" dirty="0"/>
              <a:t>Последователно</a:t>
            </a:r>
            <a:r>
              <a:rPr lang="bg-BG" dirty="0"/>
              <a:t> и </a:t>
            </a:r>
            <a:r>
              <a:rPr lang="bg-BG" b="1" dirty="0"/>
              <a:t>структурирано изготвяне</a:t>
            </a:r>
          </a:p>
          <a:p>
            <a:pPr lvl="1"/>
            <a:r>
              <a:rPr lang="bg-BG" b="1" dirty="0"/>
              <a:t>Логическа връзка </a:t>
            </a:r>
            <a:r>
              <a:rPr lang="bg-BG" dirty="0"/>
              <a:t>между отделните </a:t>
            </a:r>
            <a:r>
              <a:rPr lang="bg-BG" b="1" dirty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4710</TotalTime>
  <Words>940</Words>
  <Application>Microsoft Macintosh PowerPoint</Application>
  <PresentationFormat>Widescreen</PresentationFormat>
  <Paragraphs>170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SoftUni</vt:lpstr>
      <vt:lpstr>Създаване на презентация и форматиране на графични обекти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Microsoft Office User</cp:lastModifiedBy>
  <cp:revision>255</cp:revision>
  <dcterms:created xsi:type="dcterms:W3CDTF">2018-05-23T13:08:44Z</dcterms:created>
  <dcterms:modified xsi:type="dcterms:W3CDTF">2023-10-19T13:21:27Z</dcterms:modified>
  <cp:category/>
</cp:coreProperties>
</file>